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CAF2F-E0E8-193E-432C-2317613403F6}" v="1" dt="2018-12-07T16:08:39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Cushman" userId="S::lcushman@wtps.org::64285c55-79fe-482e-bc4e-6f72fefe27db" providerId="AD" clId="Web-{3B5CAF2F-E0E8-193E-432C-2317613403F6}"/>
    <pc:docChg chg="addSld modSld">
      <pc:chgData name="Lindsay Cushman" userId="S::lcushman@wtps.org::64285c55-79fe-482e-bc4e-6f72fefe27db" providerId="AD" clId="Web-{3B5CAF2F-E0E8-193E-432C-2317613403F6}" dt="2018-12-07T19:23:52.330" v="500" actId="20577"/>
      <pc:docMkLst>
        <pc:docMk/>
      </pc:docMkLst>
      <pc:sldChg chg="modSp">
        <pc:chgData name="Lindsay Cushman" userId="S::lcushman@wtps.org::64285c55-79fe-482e-bc4e-6f72fefe27db" providerId="AD" clId="Web-{3B5CAF2F-E0E8-193E-432C-2317613403F6}" dt="2018-12-07T16:18:37.807" v="198" actId="20577"/>
        <pc:sldMkLst>
          <pc:docMk/>
          <pc:sldMk cId="2132522519" sldId="257"/>
        </pc:sldMkLst>
        <pc:spChg chg="mod">
          <ac:chgData name="Lindsay Cushman" userId="S::lcushman@wtps.org::64285c55-79fe-482e-bc4e-6f72fefe27db" providerId="AD" clId="Web-{3B5CAF2F-E0E8-193E-432C-2317613403F6}" dt="2018-12-07T16:18:37.807" v="198" actId="20577"/>
          <ac:spMkLst>
            <pc:docMk/>
            <pc:sldMk cId="2132522519" sldId="257"/>
            <ac:spMk id="3" creationId="{D93C931E-02ED-4210-80CA-859C173F5626}"/>
          </ac:spMkLst>
        </pc:spChg>
        <pc:picChg chg="mod">
          <ac:chgData name="Lindsay Cushman" userId="S::lcushman@wtps.org::64285c55-79fe-482e-bc4e-6f72fefe27db" providerId="AD" clId="Web-{3B5CAF2F-E0E8-193E-432C-2317613403F6}" dt="2018-12-07T16:18:04.962" v="195" actId="1076"/>
          <ac:picMkLst>
            <pc:docMk/>
            <pc:sldMk cId="2132522519" sldId="257"/>
            <ac:picMk id="6" creationId="{6F51D5B8-C3BF-4843-9764-B12CF5D68A42}"/>
          </ac:picMkLst>
        </pc:picChg>
      </pc:sldChg>
      <pc:sldChg chg="modSp">
        <pc:chgData name="Lindsay Cushman" userId="S::lcushman@wtps.org::64285c55-79fe-482e-bc4e-6f72fefe27db" providerId="AD" clId="Web-{3B5CAF2F-E0E8-193E-432C-2317613403F6}" dt="2018-12-07T16:17:48.914" v="189" actId="20577"/>
        <pc:sldMkLst>
          <pc:docMk/>
          <pc:sldMk cId="2757000682" sldId="258"/>
        </pc:sldMkLst>
        <pc:spChg chg="mod">
          <ac:chgData name="Lindsay Cushman" userId="S::lcushman@wtps.org::64285c55-79fe-482e-bc4e-6f72fefe27db" providerId="AD" clId="Web-{3B5CAF2F-E0E8-193E-432C-2317613403F6}" dt="2018-12-07T16:17:48.914" v="189" actId="20577"/>
          <ac:spMkLst>
            <pc:docMk/>
            <pc:sldMk cId="2757000682" sldId="258"/>
            <ac:spMk id="3" creationId="{75A56469-6316-4EBD-9A44-F422222A4775}"/>
          </ac:spMkLst>
        </pc:spChg>
      </pc:sldChg>
      <pc:sldChg chg="modSp">
        <pc:chgData name="Lindsay Cushman" userId="S::lcushman@wtps.org::64285c55-79fe-482e-bc4e-6f72fefe27db" providerId="AD" clId="Web-{3B5CAF2F-E0E8-193E-432C-2317613403F6}" dt="2018-12-07T16:17:40.179" v="186" actId="20577"/>
        <pc:sldMkLst>
          <pc:docMk/>
          <pc:sldMk cId="2919312518" sldId="259"/>
        </pc:sldMkLst>
        <pc:spChg chg="mod">
          <ac:chgData name="Lindsay Cushman" userId="S::lcushman@wtps.org::64285c55-79fe-482e-bc4e-6f72fefe27db" providerId="AD" clId="Web-{3B5CAF2F-E0E8-193E-432C-2317613403F6}" dt="2018-12-07T16:17:40.179" v="186" actId="20577"/>
          <ac:spMkLst>
            <pc:docMk/>
            <pc:sldMk cId="2919312518" sldId="259"/>
            <ac:spMk id="3" creationId="{7BCEAA0B-A35D-4A36-A89B-F03063BD0F04}"/>
          </ac:spMkLst>
        </pc:spChg>
      </pc:sldChg>
      <pc:sldChg chg="addSp delSp modSp">
        <pc:chgData name="Lindsay Cushman" userId="S::lcushman@wtps.org::64285c55-79fe-482e-bc4e-6f72fefe27db" providerId="AD" clId="Web-{3B5CAF2F-E0E8-193E-432C-2317613403F6}" dt="2018-12-07T16:17:31.835" v="183" actId="20577"/>
        <pc:sldMkLst>
          <pc:docMk/>
          <pc:sldMk cId="1554975435" sldId="260"/>
        </pc:sldMkLst>
        <pc:spChg chg="mod">
          <ac:chgData name="Lindsay Cushman" userId="S::lcushman@wtps.org::64285c55-79fe-482e-bc4e-6f72fefe27db" providerId="AD" clId="Web-{3B5CAF2F-E0E8-193E-432C-2317613403F6}" dt="2018-12-07T16:17:31.835" v="183" actId="20577"/>
          <ac:spMkLst>
            <pc:docMk/>
            <pc:sldMk cId="1554975435" sldId="260"/>
            <ac:spMk id="3" creationId="{F7AA82A1-4104-4CC8-A355-3A65389034C8}"/>
          </ac:spMkLst>
        </pc:spChg>
        <pc:spChg chg="add del mod">
          <ac:chgData name="Lindsay Cushman" userId="S::lcushman@wtps.org::64285c55-79fe-482e-bc4e-6f72fefe27db" providerId="AD" clId="Web-{3B5CAF2F-E0E8-193E-432C-2317613403F6}" dt="2018-12-07T16:08:50.705" v="13"/>
          <ac:spMkLst>
            <pc:docMk/>
            <pc:sldMk cId="1554975435" sldId="260"/>
            <ac:spMk id="7" creationId="{9AB75E3B-4F9A-494C-B5D8-FDF9DEAB8E0E}"/>
          </ac:spMkLst>
        </pc:spChg>
        <pc:picChg chg="mod">
          <ac:chgData name="Lindsay Cushman" userId="S::lcushman@wtps.org::64285c55-79fe-482e-bc4e-6f72fefe27db" providerId="AD" clId="Web-{3B5CAF2F-E0E8-193E-432C-2317613403F6}" dt="2018-12-07T16:08:57.410" v="14" actId="14100"/>
          <ac:picMkLst>
            <pc:docMk/>
            <pc:sldMk cId="1554975435" sldId="260"/>
            <ac:picMk id="4" creationId="{15AE0B52-7D49-485D-A509-8E359F529137}"/>
          </ac:picMkLst>
        </pc:picChg>
        <pc:picChg chg="add mod">
          <ac:chgData name="Lindsay Cushman" userId="S::lcushman@wtps.org::64285c55-79fe-482e-bc4e-6f72fefe27db" providerId="AD" clId="Web-{3B5CAF2F-E0E8-193E-432C-2317613403F6}" dt="2018-12-07T16:08:39.189" v="4" actId="1076"/>
          <ac:picMkLst>
            <pc:docMk/>
            <pc:sldMk cId="1554975435" sldId="260"/>
            <ac:picMk id="5" creationId="{76BFA4A2-A8F7-487E-88B3-08B75EA2B91A}"/>
          </ac:picMkLst>
        </pc:picChg>
      </pc:sldChg>
      <pc:sldChg chg="addSp delSp modSp new">
        <pc:chgData name="Lindsay Cushman" userId="S::lcushman@wtps.org::64285c55-79fe-482e-bc4e-6f72fefe27db" providerId="AD" clId="Web-{3B5CAF2F-E0E8-193E-432C-2317613403F6}" dt="2018-12-07T16:17:27.070" v="182" actId="1076"/>
        <pc:sldMkLst>
          <pc:docMk/>
          <pc:sldMk cId="2264138674" sldId="261"/>
        </pc:sldMkLst>
        <pc:spChg chg="mod">
          <ac:chgData name="Lindsay Cushman" userId="S::lcushman@wtps.org::64285c55-79fe-482e-bc4e-6f72fefe27db" providerId="AD" clId="Web-{3B5CAF2F-E0E8-193E-432C-2317613403F6}" dt="2018-12-07T16:09:32.035" v="18" actId="20577"/>
          <ac:spMkLst>
            <pc:docMk/>
            <pc:sldMk cId="2264138674" sldId="261"/>
            <ac:spMk id="2" creationId="{7C979CC4-3CB5-457F-A593-DEBDE3D100FB}"/>
          </ac:spMkLst>
        </pc:spChg>
        <pc:spChg chg="mod">
          <ac:chgData name="Lindsay Cushman" userId="S::lcushman@wtps.org::64285c55-79fe-482e-bc4e-6f72fefe27db" providerId="AD" clId="Web-{3B5CAF2F-E0E8-193E-432C-2317613403F6}" dt="2018-12-07T16:17:25.788" v="181" actId="20577"/>
          <ac:spMkLst>
            <pc:docMk/>
            <pc:sldMk cId="2264138674" sldId="261"/>
            <ac:spMk id="3" creationId="{C07892D8-17D3-43A0-9A31-C4F75CB53515}"/>
          </ac:spMkLst>
        </pc:spChg>
        <pc:spChg chg="add del mod">
          <ac:chgData name="Lindsay Cushman" userId="S::lcushman@wtps.org::64285c55-79fe-482e-bc4e-6f72fefe27db" providerId="AD" clId="Web-{3B5CAF2F-E0E8-193E-432C-2317613403F6}" dt="2018-12-07T16:12:16.307" v="94"/>
          <ac:spMkLst>
            <pc:docMk/>
            <pc:sldMk cId="2264138674" sldId="261"/>
            <ac:spMk id="6" creationId="{1A5736F3-1ABA-43DD-9D40-8090A7616ACC}"/>
          </ac:spMkLst>
        </pc:spChg>
        <pc:spChg chg="add del mod">
          <ac:chgData name="Lindsay Cushman" userId="S::lcushman@wtps.org::64285c55-79fe-482e-bc4e-6f72fefe27db" providerId="AD" clId="Web-{3B5CAF2F-E0E8-193E-432C-2317613403F6}" dt="2018-12-07T16:13:42.388" v="108"/>
          <ac:spMkLst>
            <pc:docMk/>
            <pc:sldMk cId="2264138674" sldId="261"/>
            <ac:spMk id="10" creationId="{512296F4-0F98-4DD0-A646-1FC092760EF3}"/>
          </ac:spMkLst>
        </pc:spChg>
        <pc:picChg chg="add mod">
          <ac:chgData name="Lindsay Cushman" userId="S::lcushman@wtps.org::64285c55-79fe-482e-bc4e-6f72fefe27db" providerId="AD" clId="Web-{3B5CAF2F-E0E8-193E-432C-2317613403F6}" dt="2018-12-07T16:12:22.276" v="95" actId="14100"/>
          <ac:picMkLst>
            <pc:docMk/>
            <pc:sldMk cId="2264138674" sldId="261"/>
            <ac:picMk id="4" creationId="{645E2412-7CE7-4BDD-87C4-B07EF88FE1CA}"/>
          </ac:picMkLst>
        </pc:picChg>
        <pc:picChg chg="add mod">
          <ac:chgData name="Lindsay Cushman" userId="S::lcushman@wtps.org::64285c55-79fe-482e-bc4e-6f72fefe27db" providerId="AD" clId="Web-{3B5CAF2F-E0E8-193E-432C-2317613403F6}" dt="2018-12-07T16:17:27.070" v="182" actId="1076"/>
          <ac:picMkLst>
            <pc:docMk/>
            <pc:sldMk cId="2264138674" sldId="261"/>
            <ac:picMk id="8" creationId="{BB93E3EE-41EF-4444-800C-C02D9AF997F3}"/>
          </ac:picMkLst>
        </pc:picChg>
      </pc:sldChg>
      <pc:sldChg chg="addSp modSp new">
        <pc:chgData name="Lindsay Cushman" userId="S::lcushman@wtps.org::64285c55-79fe-482e-bc4e-6f72fefe27db" providerId="AD" clId="Web-{3B5CAF2F-E0E8-193E-432C-2317613403F6}" dt="2018-12-07T16:17:15.194" v="176" actId="20577"/>
        <pc:sldMkLst>
          <pc:docMk/>
          <pc:sldMk cId="3201295121" sldId="262"/>
        </pc:sldMkLst>
        <pc:spChg chg="mod">
          <ac:chgData name="Lindsay Cushman" userId="S::lcushman@wtps.org::64285c55-79fe-482e-bc4e-6f72fefe27db" providerId="AD" clId="Web-{3B5CAF2F-E0E8-193E-432C-2317613403F6}" dt="2018-12-07T16:15:04.642" v="126" actId="20577"/>
          <ac:spMkLst>
            <pc:docMk/>
            <pc:sldMk cId="3201295121" sldId="262"/>
            <ac:spMk id="2" creationId="{5AF133D5-A2B9-44CE-9F1F-BE6C186E1CB1}"/>
          </ac:spMkLst>
        </pc:spChg>
        <pc:spChg chg="mod">
          <ac:chgData name="Lindsay Cushman" userId="S::lcushman@wtps.org::64285c55-79fe-482e-bc4e-6f72fefe27db" providerId="AD" clId="Web-{3B5CAF2F-E0E8-193E-432C-2317613403F6}" dt="2018-12-07T16:17:15.194" v="176" actId="20577"/>
          <ac:spMkLst>
            <pc:docMk/>
            <pc:sldMk cId="3201295121" sldId="262"/>
            <ac:spMk id="3" creationId="{85666B86-6C1B-4613-B29E-D39F734B55FA}"/>
          </ac:spMkLst>
        </pc:spChg>
        <pc:picChg chg="add mod">
          <ac:chgData name="Lindsay Cushman" userId="S::lcushman@wtps.org::64285c55-79fe-482e-bc4e-6f72fefe27db" providerId="AD" clId="Web-{3B5CAF2F-E0E8-193E-432C-2317613403F6}" dt="2018-12-07T16:16:12.848" v="168" actId="1076"/>
          <ac:picMkLst>
            <pc:docMk/>
            <pc:sldMk cId="3201295121" sldId="262"/>
            <ac:picMk id="4" creationId="{A92BCB45-D19A-423B-82BA-20C886A0F761}"/>
          </ac:picMkLst>
        </pc:picChg>
        <pc:picChg chg="add mod">
          <ac:chgData name="Lindsay Cushman" userId="S::lcushman@wtps.org::64285c55-79fe-482e-bc4e-6f72fefe27db" providerId="AD" clId="Web-{3B5CAF2F-E0E8-193E-432C-2317613403F6}" dt="2018-12-07T16:16:52.256" v="173" actId="1076"/>
          <ac:picMkLst>
            <pc:docMk/>
            <pc:sldMk cId="3201295121" sldId="262"/>
            <ac:picMk id="6" creationId="{C18E07B1-E1AD-47B9-8052-92BFFE79EC9E}"/>
          </ac:picMkLst>
        </pc:picChg>
      </pc:sldChg>
      <pc:sldChg chg="addSp delSp modSp new">
        <pc:chgData name="Lindsay Cushman" userId="S::lcushman@wtps.org::64285c55-79fe-482e-bc4e-6f72fefe27db" providerId="AD" clId="Web-{3B5CAF2F-E0E8-193E-432C-2317613403F6}" dt="2018-12-07T16:29:14.614" v="270"/>
        <pc:sldMkLst>
          <pc:docMk/>
          <pc:sldMk cId="189054784" sldId="263"/>
        </pc:sldMkLst>
        <pc:spChg chg="mod">
          <ac:chgData name="Lindsay Cushman" userId="S::lcushman@wtps.org::64285c55-79fe-482e-bc4e-6f72fefe27db" providerId="AD" clId="Web-{3B5CAF2F-E0E8-193E-432C-2317613403F6}" dt="2018-12-07T16:18:46.057" v="205" actId="20577"/>
          <ac:spMkLst>
            <pc:docMk/>
            <pc:sldMk cId="189054784" sldId="263"/>
            <ac:spMk id="2" creationId="{04267AC9-0696-4EC7-8622-857697CDC611}"/>
          </ac:spMkLst>
        </pc:spChg>
        <pc:spChg chg="mod">
          <ac:chgData name="Lindsay Cushman" userId="S::lcushman@wtps.org::64285c55-79fe-482e-bc4e-6f72fefe27db" providerId="AD" clId="Web-{3B5CAF2F-E0E8-193E-432C-2317613403F6}" dt="2018-12-07T16:20:49.281" v="246" actId="20577"/>
          <ac:spMkLst>
            <pc:docMk/>
            <pc:sldMk cId="189054784" sldId="263"/>
            <ac:spMk id="3" creationId="{8D17AD5A-092B-4B62-A338-111023768577}"/>
          </ac:spMkLst>
        </pc:spChg>
        <pc:spChg chg="add del mod">
          <ac:chgData name="Lindsay Cushman" userId="S::lcushman@wtps.org::64285c55-79fe-482e-bc4e-6f72fefe27db" providerId="AD" clId="Web-{3B5CAF2F-E0E8-193E-432C-2317613403F6}" dt="2018-12-07T16:21:00.828" v="254"/>
          <ac:spMkLst>
            <pc:docMk/>
            <pc:sldMk cId="189054784" sldId="263"/>
            <ac:spMk id="6" creationId="{BC2C0CCF-7808-4E96-A7D7-6661975F322D}"/>
          </ac:spMkLst>
        </pc:spChg>
        <pc:spChg chg="add del mod">
          <ac:chgData name="Lindsay Cushman" userId="S::lcushman@wtps.org::64285c55-79fe-482e-bc4e-6f72fefe27db" providerId="AD" clId="Web-{3B5CAF2F-E0E8-193E-432C-2317613403F6}" dt="2018-12-07T16:29:14.614" v="270"/>
          <ac:spMkLst>
            <pc:docMk/>
            <pc:sldMk cId="189054784" sldId="263"/>
            <ac:spMk id="12" creationId="{59C8EC3E-FB65-4072-BA2A-743F88AB163B}"/>
          </ac:spMkLst>
        </pc:spChg>
        <pc:picChg chg="add del mod">
          <ac:chgData name="Lindsay Cushman" userId="S::lcushman@wtps.org::64285c55-79fe-482e-bc4e-6f72fefe27db" providerId="AD" clId="Web-{3B5CAF2F-E0E8-193E-432C-2317613403F6}" dt="2018-12-07T16:29:01.488" v="262"/>
          <ac:picMkLst>
            <pc:docMk/>
            <pc:sldMk cId="189054784" sldId="263"/>
            <ac:picMk id="4" creationId="{17029BA9-66DB-43C7-AFC4-DB8FA80FAC3E}"/>
          </ac:picMkLst>
        </pc:picChg>
        <pc:picChg chg="add mod">
          <ac:chgData name="Lindsay Cushman" userId="S::lcushman@wtps.org::64285c55-79fe-482e-bc4e-6f72fefe27db" providerId="AD" clId="Web-{3B5CAF2F-E0E8-193E-432C-2317613403F6}" dt="2018-12-07T16:24:41.071" v="257" actId="1076"/>
          <ac:picMkLst>
            <pc:docMk/>
            <pc:sldMk cId="189054784" sldId="263"/>
            <ac:picMk id="8" creationId="{3C006095-7DA0-4A6C-AD66-AB3D44FDF665}"/>
          </ac:picMkLst>
        </pc:picChg>
        <pc:picChg chg="add mod">
          <ac:chgData name="Lindsay Cushman" userId="S::lcushman@wtps.org::64285c55-79fe-482e-bc4e-6f72fefe27db" providerId="AD" clId="Web-{3B5CAF2F-E0E8-193E-432C-2317613403F6}" dt="2018-12-07T16:29:04.551" v="263" actId="1076"/>
          <ac:picMkLst>
            <pc:docMk/>
            <pc:sldMk cId="189054784" sldId="263"/>
            <ac:picMk id="10" creationId="{929633F8-6A68-430A-892B-4A855C1248F3}"/>
          </ac:picMkLst>
        </pc:picChg>
      </pc:sldChg>
      <pc:sldChg chg="addSp delSp modSp new">
        <pc:chgData name="Lindsay Cushman" userId="S::lcushman@wtps.org::64285c55-79fe-482e-bc4e-6f72fefe27db" providerId="AD" clId="Web-{3B5CAF2F-E0E8-193E-432C-2317613403F6}" dt="2018-12-07T19:16:18.960" v="360"/>
        <pc:sldMkLst>
          <pc:docMk/>
          <pc:sldMk cId="912587460" sldId="264"/>
        </pc:sldMkLst>
        <pc:spChg chg="mod">
          <ac:chgData name="Lindsay Cushman" userId="S::lcushman@wtps.org::64285c55-79fe-482e-bc4e-6f72fefe27db" providerId="AD" clId="Web-{3B5CAF2F-E0E8-193E-432C-2317613403F6}" dt="2018-12-07T19:13:26.706" v="274" actId="20577"/>
          <ac:spMkLst>
            <pc:docMk/>
            <pc:sldMk cId="912587460" sldId="264"/>
            <ac:spMk id="2" creationId="{4E31C1FB-0938-491B-8044-0A188C94840B}"/>
          </ac:spMkLst>
        </pc:spChg>
        <pc:spChg chg="mod">
          <ac:chgData name="Lindsay Cushman" userId="S::lcushman@wtps.org::64285c55-79fe-482e-bc4e-6f72fefe27db" providerId="AD" clId="Web-{3B5CAF2F-E0E8-193E-432C-2317613403F6}" dt="2018-12-07T19:15:05.489" v="351" actId="20577"/>
          <ac:spMkLst>
            <pc:docMk/>
            <pc:sldMk cId="912587460" sldId="264"/>
            <ac:spMk id="3" creationId="{79C2079A-90AD-49B5-8641-4F90B72164B1}"/>
          </ac:spMkLst>
        </pc:spChg>
        <pc:spChg chg="add del mod">
          <ac:chgData name="Lindsay Cushman" userId="S::lcushman@wtps.org::64285c55-79fe-482e-bc4e-6f72fefe27db" providerId="AD" clId="Web-{3B5CAF2F-E0E8-193E-432C-2317613403F6}" dt="2018-12-07T19:16:18.960" v="360"/>
          <ac:spMkLst>
            <pc:docMk/>
            <pc:sldMk cId="912587460" sldId="264"/>
            <ac:spMk id="6" creationId="{C0755954-76F0-4FBB-A8D8-BE3EC23F0BBD}"/>
          </ac:spMkLst>
        </pc:spChg>
        <pc:picChg chg="add mod">
          <ac:chgData name="Lindsay Cushman" userId="S::lcushman@wtps.org::64285c55-79fe-482e-bc4e-6f72fefe27db" providerId="AD" clId="Web-{3B5CAF2F-E0E8-193E-432C-2317613403F6}" dt="2018-12-07T19:16:15.507" v="359" actId="1076"/>
          <ac:picMkLst>
            <pc:docMk/>
            <pc:sldMk cId="912587460" sldId="264"/>
            <ac:picMk id="4" creationId="{6A33F4A6-3B46-45C5-A711-9DBB4C37EA80}"/>
          </ac:picMkLst>
        </pc:picChg>
      </pc:sldChg>
      <pc:sldChg chg="addSp modSp new">
        <pc:chgData name="Lindsay Cushman" userId="S::lcushman@wtps.org::64285c55-79fe-482e-bc4e-6f72fefe27db" providerId="AD" clId="Web-{3B5CAF2F-E0E8-193E-432C-2317613403F6}" dt="2018-12-07T19:18:14.166" v="435" actId="14100"/>
        <pc:sldMkLst>
          <pc:docMk/>
          <pc:sldMk cId="1147629629" sldId="265"/>
        </pc:sldMkLst>
        <pc:spChg chg="mod">
          <ac:chgData name="Lindsay Cushman" userId="S::lcushman@wtps.org::64285c55-79fe-482e-bc4e-6f72fefe27db" providerId="AD" clId="Web-{3B5CAF2F-E0E8-193E-432C-2317613403F6}" dt="2018-12-07T19:16:39.163" v="364" actId="20577"/>
          <ac:spMkLst>
            <pc:docMk/>
            <pc:sldMk cId="1147629629" sldId="265"/>
            <ac:spMk id="2" creationId="{EED03310-BAB3-4759-9BEC-DDEF200A7A93}"/>
          </ac:spMkLst>
        </pc:spChg>
        <pc:spChg chg="mod">
          <ac:chgData name="Lindsay Cushman" userId="S::lcushman@wtps.org::64285c55-79fe-482e-bc4e-6f72fefe27db" providerId="AD" clId="Web-{3B5CAF2F-E0E8-193E-432C-2317613403F6}" dt="2018-12-07T19:17:33.743" v="429" actId="20577"/>
          <ac:spMkLst>
            <pc:docMk/>
            <pc:sldMk cId="1147629629" sldId="265"/>
            <ac:spMk id="3" creationId="{8B3DC7CC-D0EF-4495-BA6E-CB01E700B53F}"/>
          </ac:spMkLst>
        </pc:spChg>
        <pc:picChg chg="add mod">
          <ac:chgData name="Lindsay Cushman" userId="S::lcushman@wtps.org::64285c55-79fe-482e-bc4e-6f72fefe27db" providerId="AD" clId="Web-{3B5CAF2F-E0E8-193E-432C-2317613403F6}" dt="2018-12-07T19:18:14.166" v="435" actId="14100"/>
          <ac:picMkLst>
            <pc:docMk/>
            <pc:sldMk cId="1147629629" sldId="265"/>
            <ac:picMk id="4" creationId="{5905BF5C-303D-45B6-85C0-5E8756F5BB57}"/>
          </ac:picMkLst>
        </pc:picChg>
      </pc:sldChg>
      <pc:sldChg chg="addSp delSp modSp new">
        <pc:chgData name="Lindsay Cushman" userId="S::lcushman@wtps.org::64285c55-79fe-482e-bc4e-6f72fefe27db" providerId="AD" clId="Web-{3B5CAF2F-E0E8-193E-432C-2317613403F6}" dt="2018-12-07T19:23:46.236" v="498" actId="20577"/>
        <pc:sldMkLst>
          <pc:docMk/>
          <pc:sldMk cId="2360533648" sldId="266"/>
        </pc:sldMkLst>
        <pc:spChg chg="mod">
          <ac:chgData name="Lindsay Cushman" userId="S::lcushman@wtps.org::64285c55-79fe-482e-bc4e-6f72fefe27db" providerId="AD" clId="Web-{3B5CAF2F-E0E8-193E-432C-2317613403F6}" dt="2018-12-07T19:20:02.746" v="437" actId="20577"/>
          <ac:spMkLst>
            <pc:docMk/>
            <pc:sldMk cId="2360533648" sldId="266"/>
            <ac:spMk id="2" creationId="{7D793D1F-C458-407E-8980-A4FCB162E0D2}"/>
          </ac:spMkLst>
        </pc:spChg>
        <pc:spChg chg="mod">
          <ac:chgData name="Lindsay Cushman" userId="S::lcushman@wtps.org::64285c55-79fe-482e-bc4e-6f72fefe27db" providerId="AD" clId="Web-{3B5CAF2F-E0E8-193E-432C-2317613403F6}" dt="2018-12-07T19:23:46.236" v="498" actId="20577"/>
          <ac:spMkLst>
            <pc:docMk/>
            <pc:sldMk cId="2360533648" sldId="266"/>
            <ac:spMk id="3" creationId="{BD29C2C5-2C8D-4219-9913-E60A50587B10}"/>
          </ac:spMkLst>
        </pc:spChg>
        <pc:spChg chg="add del mod">
          <ac:chgData name="Lindsay Cushman" userId="S::lcushman@wtps.org::64285c55-79fe-482e-bc4e-6f72fefe27db" providerId="AD" clId="Web-{3B5CAF2F-E0E8-193E-432C-2317613403F6}" dt="2018-12-07T19:22:00.702" v="485"/>
          <ac:spMkLst>
            <pc:docMk/>
            <pc:sldMk cId="2360533648" sldId="266"/>
            <ac:spMk id="6" creationId="{CAE4F0C1-C0B1-4ABA-958F-E33D91E08593}"/>
          </ac:spMkLst>
        </pc:spChg>
        <pc:spChg chg="add del mod">
          <ac:chgData name="Lindsay Cushman" userId="S::lcushman@wtps.org::64285c55-79fe-482e-bc4e-6f72fefe27db" providerId="AD" clId="Web-{3B5CAF2F-E0E8-193E-432C-2317613403F6}" dt="2018-12-07T19:22:41.875" v="495"/>
          <ac:spMkLst>
            <pc:docMk/>
            <pc:sldMk cId="2360533648" sldId="266"/>
            <ac:spMk id="10" creationId="{0C065CA1-B097-40C8-919C-EAFFAE9864A0}"/>
          </ac:spMkLst>
        </pc:spChg>
        <pc:picChg chg="add mod">
          <ac:chgData name="Lindsay Cushman" userId="S::lcushman@wtps.org::64285c55-79fe-482e-bc4e-6f72fefe27db" providerId="AD" clId="Web-{3B5CAF2F-E0E8-193E-432C-2317613403F6}" dt="2018-12-07T19:21:54.749" v="484" actId="1076"/>
          <ac:picMkLst>
            <pc:docMk/>
            <pc:sldMk cId="2360533648" sldId="266"/>
            <ac:picMk id="4" creationId="{BBAC3370-F1A7-4C3E-BF85-51FCE229C3CF}"/>
          </ac:picMkLst>
        </pc:picChg>
        <pc:picChg chg="add mod">
          <ac:chgData name="Lindsay Cushman" userId="S::lcushman@wtps.org::64285c55-79fe-482e-bc4e-6f72fefe27db" providerId="AD" clId="Web-{3B5CAF2F-E0E8-193E-432C-2317613403F6}" dt="2018-12-07T19:22:30.797" v="491" actId="1076"/>
          <ac:picMkLst>
            <pc:docMk/>
            <pc:sldMk cId="2360533648" sldId="266"/>
            <ac:picMk id="8" creationId="{94C98988-92D1-40FF-950A-C2D24F28A9E4}"/>
          </ac:picMkLst>
        </pc:picChg>
      </pc:sldChg>
    </pc:docChg>
  </pc:docChgLst>
  <pc:docChgLst>
    <pc:chgData name="Lindsay Cushman" userId="S::lcushman@wtps.org::64285c55-79fe-482e-bc4e-6f72fefe27db" providerId="AD" clId="Web-{1E75B84E-A871-B828-60CE-7F6B8354008B}"/>
    <pc:docChg chg="addSld modSld">
      <pc:chgData name="Lindsay Cushman" userId="S::lcushman@wtps.org::64285c55-79fe-482e-bc4e-6f72fefe27db" providerId="AD" clId="Web-{1E75B84E-A871-B828-60CE-7F6B8354008B}" dt="2018-12-07T16:08:02.190" v="373"/>
      <pc:docMkLst>
        <pc:docMk/>
      </pc:docMkLst>
      <pc:sldChg chg="modSp">
        <pc:chgData name="Lindsay Cushman" userId="S::lcushman@wtps.org::64285c55-79fe-482e-bc4e-6f72fefe27db" providerId="AD" clId="Web-{1E75B84E-A871-B828-60CE-7F6B8354008B}" dt="2018-12-07T15:57:32.407" v="37" actId="20577"/>
        <pc:sldMkLst>
          <pc:docMk/>
          <pc:sldMk cId="109857222" sldId="256"/>
        </pc:sldMkLst>
        <pc:spChg chg="mod">
          <ac:chgData name="Lindsay Cushman" userId="S::lcushman@wtps.org::64285c55-79fe-482e-bc4e-6f72fefe27db" providerId="AD" clId="Web-{1E75B84E-A871-B828-60CE-7F6B8354008B}" dt="2018-12-07T15:56:55.858" v="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indsay Cushman" userId="S::lcushman@wtps.org::64285c55-79fe-482e-bc4e-6f72fefe27db" providerId="AD" clId="Web-{1E75B84E-A871-B828-60CE-7F6B8354008B}" dt="2018-12-07T15:57:32.407" v="3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">
        <pc:chgData name="Lindsay Cushman" userId="S::lcushman@wtps.org::64285c55-79fe-482e-bc4e-6f72fefe27db" providerId="AD" clId="Web-{1E75B84E-A871-B828-60CE-7F6B8354008B}" dt="2018-12-07T16:00:30.682" v="104"/>
        <pc:sldMkLst>
          <pc:docMk/>
          <pc:sldMk cId="2132522519" sldId="257"/>
        </pc:sldMkLst>
        <pc:spChg chg="mod">
          <ac:chgData name="Lindsay Cushman" userId="S::lcushman@wtps.org::64285c55-79fe-482e-bc4e-6f72fefe27db" providerId="AD" clId="Web-{1E75B84E-A871-B828-60CE-7F6B8354008B}" dt="2018-12-07T15:58:13.081" v="46" actId="20577"/>
          <ac:spMkLst>
            <pc:docMk/>
            <pc:sldMk cId="2132522519" sldId="257"/>
            <ac:spMk id="2" creationId="{878C067E-86F9-4280-ABFD-7A0AF2D1395A}"/>
          </ac:spMkLst>
        </pc:spChg>
        <pc:spChg chg="mod">
          <ac:chgData name="Lindsay Cushman" userId="S::lcushman@wtps.org::64285c55-79fe-482e-bc4e-6f72fefe27db" providerId="AD" clId="Web-{1E75B84E-A871-B828-60CE-7F6B8354008B}" dt="2018-12-07T15:59:09.943" v="89" actId="20577"/>
          <ac:spMkLst>
            <pc:docMk/>
            <pc:sldMk cId="2132522519" sldId="257"/>
            <ac:spMk id="3" creationId="{D93C931E-02ED-4210-80CA-859C173F5626}"/>
          </ac:spMkLst>
        </pc:spChg>
        <pc:spChg chg="add del mod">
          <ac:chgData name="Lindsay Cushman" userId="S::lcushman@wtps.org::64285c55-79fe-482e-bc4e-6f72fefe27db" providerId="AD" clId="Web-{1E75B84E-A871-B828-60CE-7F6B8354008B}" dt="2018-12-07T16:00:30.682" v="104"/>
          <ac:spMkLst>
            <pc:docMk/>
            <pc:sldMk cId="2132522519" sldId="257"/>
            <ac:spMk id="8" creationId="{22E966A0-8C35-4C49-919B-A670E4949FE6}"/>
          </ac:spMkLst>
        </pc:spChg>
        <pc:picChg chg="add mod">
          <ac:chgData name="Lindsay Cushman" userId="S::lcushman@wtps.org::64285c55-79fe-482e-bc4e-6f72fefe27db" providerId="AD" clId="Web-{1E75B84E-A871-B828-60CE-7F6B8354008B}" dt="2018-12-07T15:59:13.022" v="92" actId="1076"/>
          <ac:picMkLst>
            <pc:docMk/>
            <pc:sldMk cId="2132522519" sldId="257"/>
            <ac:picMk id="4" creationId="{EFDDEDA3-7D22-4071-855E-D6D707EFF266}"/>
          </ac:picMkLst>
        </pc:picChg>
        <pc:picChg chg="add mod">
          <ac:chgData name="Lindsay Cushman" userId="S::lcushman@wtps.org::64285c55-79fe-482e-bc4e-6f72fefe27db" providerId="AD" clId="Web-{1E75B84E-A871-B828-60CE-7F6B8354008B}" dt="2018-12-07T16:00:21.322" v="98" actId="1076"/>
          <ac:picMkLst>
            <pc:docMk/>
            <pc:sldMk cId="2132522519" sldId="257"/>
            <ac:picMk id="6" creationId="{6F51D5B8-C3BF-4843-9764-B12CF5D68A42}"/>
          </ac:picMkLst>
        </pc:picChg>
      </pc:sldChg>
      <pc:sldChg chg="addSp delSp modSp new">
        <pc:chgData name="Lindsay Cushman" userId="S::lcushman@wtps.org::64285c55-79fe-482e-bc4e-6f72fefe27db" providerId="AD" clId="Web-{1E75B84E-A871-B828-60CE-7F6B8354008B}" dt="2018-12-07T16:03:27.457" v="172"/>
        <pc:sldMkLst>
          <pc:docMk/>
          <pc:sldMk cId="2757000682" sldId="258"/>
        </pc:sldMkLst>
        <pc:spChg chg="mod">
          <ac:chgData name="Lindsay Cushman" userId="S::lcushman@wtps.org::64285c55-79fe-482e-bc4e-6f72fefe27db" providerId="AD" clId="Web-{1E75B84E-A871-B828-60CE-7F6B8354008B}" dt="2018-12-07T16:00:47.355" v="108" actId="20577"/>
          <ac:spMkLst>
            <pc:docMk/>
            <pc:sldMk cId="2757000682" sldId="258"/>
            <ac:spMk id="2" creationId="{2627B8DF-C209-4CED-8E3C-4B37C6A006C8}"/>
          </ac:spMkLst>
        </pc:spChg>
        <pc:spChg chg="mod">
          <ac:chgData name="Lindsay Cushman" userId="S::lcushman@wtps.org::64285c55-79fe-482e-bc4e-6f72fefe27db" providerId="AD" clId="Web-{1E75B84E-A871-B828-60CE-7F6B8354008B}" dt="2018-12-07T16:01:37.780" v="149" actId="20577"/>
          <ac:spMkLst>
            <pc:docMk/>
            <pc:sldMk cId="2757000682" sldId="258"/>
            <ac:spMk id="3" creationId="{75A56469-6316-4EBD-9A44-F422222A4775}"/>
          </ac:spMkLst>
        </pc:spChg>
        <pc:spChg chg="add del mod">
          <ac:chgData name="Lindsay Cushman" userId="S::lcushman@wtps.org::64285c55-79fe-482e-bc4e-6f72fefe27db" providerId="AD" clId="Web-{1E75B84E-A871-B828-60CE-7F6B8354008B}" dt="2018-12-07T16:01:46.108" v="159"/>
          <ac:spMkLst>
            <pc:docMk/>
            <pc:sldMk cId="2757000682" sldId="258"/>
            <ac:spMk id="6" creationId="{6BA6C5BB-251B-438D-8C7E-2F4F68980856}"/>
          </ac:spMkLst>
        </pc:spChg>
        <pc:spChg chg="add del mod">
          <ac:chgData name="Lindsay Cushman" userId="S::lcushman@wtps.org::64285c55-79fe-482e-bc4e-6f72fefe27db" providerId="AD" clId="Web-{1E75B84E-A871-B828-60CE-7F6B8354008B}" dt="2018-12-07T16:02:25.719" v="166"/>
          <ac:spMkLst>
            <pc:docMk/>
            <pc:sldMk cId="2757000682" sldId="258"/>
            <ac:spMk id="10" creationId="{0D22D294-14F7-4AD0-B85C-7ED7F1FA9E2F}"/>
          </ac:spMkLst>
        </pc:spChg>
        <pc:spChg chg="add del mod">
          <ac:chgData name="Lindsay Cushman" userId="S::lcushman@wtps.org::64285c55-79fe-482e-bc4e-6f72fefe27db" providerId="AD" clId="Web-{1E75B84E-A871-B828-60CE-7F6B8354008B}" dt="2018-12-07T16:03:27.457" v="171"/>
          <ac:spMkLst>
            <pc:docMk/>
            <pc:sldMk cId="2757000682" sldId="258"/>
            <ac:spMk id="14" creationId="{8B855F7A-4952-4432-9C5F-1B7D3A7E116F}"/>
          </ac:spMkLst>
        </pc:spChg>
        <pc:picChg chg="add mod">
          <ac:chgData name="Lindsay Cushman" userId="S::lcushman@wtps.org::64285c55-79fe-482e-bc4e-6f72fefe27db" providerId="AD" clId="Web-{1E75B84E-A871-B828-60CE-7F6B8354008B}" dt="2018-12-07T16:01:42.030" v="155" actId="1076"/>
          <ac:picMkLst>
            <pc:docMk/>
            <pc:sldMk cId="2757000682" sldId="258"/>
            <ac:picMk id="4" creationId="{1FBA465B-92E2-498B-9FF4-04058D656081}"/>
          </ac:picMkLst>
        </pc:picChg>
        <pc:picChg chg="add mod">
          <ac:chgData name="Lindsay Cushman" userId="S::lcushman@wtps.org::64285c55-79fe-482e-bc4e-6f72fefe27db" providerId="AD" clId="Web-{1E75B84E-A871-B828-60CE-7F6B8354008B}" dt="2018-12-07T16:02:22.141" v="164" actId="1076"/>
          <ac:picMkLst>
            <pc:docMk/>
            <pc:sldMk cId="2757000682" sldId="258"/>
            <ac:picMk id="8" creationId="{8CE62545-F5A8-4ACB-9A57-43B75D06EAE3}"/>
          </ac:picMkLst>
        </pc:picChg>
        <pc:picChg chg="add del mod">
          <ac:chgData name="Lindsay Cushman" userId="S::lcushman@wtps.org::64285c55-79fe-482e-bc4e-6f72fefe27db" providerId="AD" clId="Web-{1E75B84E-A871-B828-60CE-7F6B8354008B}" dt="2018-12-07T16:03:27.457" v="172"/>
          <ac:picMkLst>
            <pc:docMk/>
            <pc:sldMk cId="2757000682" sldId="258"/>
            <ac:picMk id="12" creationId="{DC5F6E36-6219-45E6-92E6-0EC7E7B54D92}"/>
          </ac:picMkLst>
        </pc:picChg>
      </pc:sldChg>
      <pc:sldChg chg="addSp delSp modSp new">
        <pc:chgData name="Lindsay Cushman" userId="S::lcushman@wtps.org::64285c55-79fe-482e-bc4e-6f72fefe27db" providerId="AD" clId="Web-{1E75B84E-A871-B828-60CE-7F6B8354008B}" dt="2018-12-07T16:05:25.245" v="263" actId="20577"/>
        <pc:sldMkLst>
          <pc:docMk/>
          <pc:sldMk cId="2919312518" sldId="259"/>
        </pc:sldMkLst>
        <pc:spChg chg="mod">
          <ac:chgData name="Lindsay Cushman" userId="S::lcushman@wtps.org::64285c55-79fe-482e-bc4e-6f72fefe27db" providerId="AD" clId="Web-{1E75B84E-A871-B828-60CE-7F6B8354008B}" dt="2018-12-07T16:03:44.708" v="177" actId="20577"/>
          <ac:spMkLst>
            <pc:docMk/>
            <pc:sldMk cId="2919312518" sldId="259"/>
            <ac:spMk id="2" creationId="{15B3AD8D-AFBD-47AE-945A-B6E3E22BB74F}"/>
          </ac:spMkLst>
        </pc:spChg>
        <pc:spChg chg="mod">
          <ac:chgData name="Lindsay Cushman" userId="S::lcushman@wtps.org::64285c55-79fe-482e-bc4e-6f72fefe27db" providerId="AD" clId="Web-{1E75B84E-A871-B828-60CE-7F6B8354008B}" dt="2018-12-07T16:05:25.245" v="263" actId="20577"/>
          <ac:spMkLst>
            <pc:docMk/>
            <pc:sldMk cId="2919312518" sldId="259"/>
            <ac:spMk id="3" creationId="{7BCEAA0B-A35D-4A36-A89B-F03063BD0F04}"/>
          </ac:spMkLst>
        </pc:spChg>
        <pc:spChg chg="add del mod">
          <ac:chgData name="Lindsay Cushman" userId="S::lcushman@wtps.org::64285c55-79fe-482e-bc4e-6f72fefe27db" providerId="AD" clId="Web-{1E75B84E-A871-B828-60CE-7F6B8354008B}" dt="2018-12-07T16:03:51.365" v="183"/>
          <ac:spMkLst>
            <pc:docMk/>
            <pc:sldMk cId="2919312518" sldId="259"/>
            <ac:spMk id="5" creationId="{38D5C959-87D9-4467-9D4F-BF20EBCC1255}"/>
          </ac:spMkLst>
        </pc:spChg>
        <pc:picChg chg="add mod">
          <ac:chgData name="Lindsay Cushman" userId="S::lcushman@wtps.org::64285c55-79fe-482e-bc4e-6f72fefe27db" providerId="AD" clId="Web-{1E75B84E-A871-B828-60CE-7F6B8354008B}" dt="2018-12-07T16:03:54.990" v="184" actId="1076"/>
          <ac:picMkLst>
            <pc:docMk/>
            <pc:sldMk cId="2919312518" sldId="259"/>
            <ac:picMk id="4" creationId="{77C4C0F9-4CBA-4665-A494-06A4AF2D14CF}"/>
          </ac:picMkLst>
        </pc:picChg>
      </pc:sldChg>
      <pc:sldChg chg="addSp delSp modSp new">
        <pc:chgData name="Lindsay Cushman" userId="S::lcushman@wtps.org::64285c55-79fe-482e-bc4e-6f72fefe27db" providerId="AD" clId="Web-{1E75B84E-A871-B828-60CE-7F6B8354008B}" dt="2018-12-07T16:08:02.190" v="373"/>
        <pc:sldMkLst>
          <pc:docMk/>
          <pc:sldMk cId="1554975435" sldId="260"/>
        </pc:sldMkLst>
        <pc:spChg chg="mod">
          <ac:chgData name="Lindsay Cushman" userId="S::lcushman@wtps.org::64285c55-79fe-482e-bc4e-6f72fefe27db" providerId="AD" clId="Web-{1E75B84E-A871-B828-60CE-7F6B8354008B}" dt="2018-12-07T16:05:34.324" v="270" actId="20577"/>
          <ac:spMkLst>
            <pc:docMk/>
            <pc:sldMk cId="1554975435" sldId="260"/>
            <ac:spMk id="2" creationId="{5883D908-C41F-43A3-BA7E-045DD09EFEB9}"/>
          </ac:spMkLst>
        </pc:spChg>
        <pc:spChg chg="mod">
          <ac:chgData name="Lindsay Cushman" userId="S::lcushman@wtps.org::64285c55-79fe-482e-bc4e-6f72fefe27db" providerId="AD" clId="Web-{1E75B84E-A871-B828-60CE-7F6B8354008B}" dt="2018-12-07T16:07:22.330" v="355" actId="20577"/>
          <ac:spMkLst>
            <pc:docMk/>
            <pc:sldMk cId="1554975435" sldId="260"/>
            <ac:spMk id="3" creationId="{F7AA82A1-4104-4CC8-A355-3A65389034C8}"/>
          </ac:spMkLst>
        </pc:spChg>
        <pc:spChg chg="add del mod">
          <ac:chgData name="Lindsay Cushman" userId="S::lcushman@wtps.org::64285c55-79fe-482e-bc4e-6f72fefe27db" providerId="AD" clId="Web-{1E75B84E-A871-B828-60CE-7F6B8354008B}" dt="2018-12-07T16:07:32.157" v="365"/>
          <ac:spMkLst>
            <pc:docMk/>
            <pc:sldMk cId="1554975435" sldId="260"/>
            <ac:spMk id="6" creationId="{23383D2C-5A12-4B76-9FF2-4967069786CA}"/>
          </ac:spMkLst>
        </pc:spChg>
        <pc:spChg chg="add del mod">
          <ac:chgData name="Lindsay Cushman" userId="S::lcushman@wtps.org::64285c55-79fe-482e-bc4e-6f72fefe27db" providerId="AD" clId="Web-{1E75B84E-A871-B828-60CE-7F6B8354008B}" dt="2018-12-07T16:08:02.190" v="372"/>
          <ac:spMkLst>
            <pc:docMk/>
            <pc:sldMk cId="1554975435" sldId="260"/>
            <ac:spMk id="10" creationId="{49FE6AFA-1648-455F-9066-E7329C5DE677}"/>
          </ac:spMkLst>
        </pc:spChg>
        <pc:picChg chg="add mod">
          <ac:chgData name="Lindsay Cushman" userId="S::lcushman@wtps.org::64285c55-79fe-482e-bc4e-6f72fefe27db" providerId="AD" clId="Web-{1E75B84E-A871-B828-60CE-7F6B8354008B}" dt="2018-12-07T16:07:26.204" v="361" actId="1076"/>
          <ac:picMkLst>
            <pc:docMk/>
            <pc:sldMk cId="1554975435" sldId="260"/>
            <ac:picMk id="4" creationId="{15AE0B52-7D49-485D-A509-8E359F529137}"/>
          </ac:picMkLst>
        </pc:picChg>
        <pc:picChg chg="add del mod">
          <ac:chgData name="Lindsay Cushman" userId="S::lcushman@wtps.org::64285c55-79fe-482e-bc4e-6f72fefe27db" providerId="AD" clId="Web-{1E75B84E-A871-B828-60CE-7F6B8354008B}" dt="2018-12-07T16:08:02.190" v="373"/>
          <ac:picMkLst>
            <pc:docMk/>
            <pc:sldMk cId="1554975435" sldId="260"/>
            <ac:picMk id="8" creationId="{9821AAF2-991F-4FCC-B68E-1F81B5C574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2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5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6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7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5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18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5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3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9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50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5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Unit 8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Week of December 10th</a:t>
            </a:r>
          </a:p>
          <a:p>
            <a:r>
              <a:rPr lang="en-US" dirty="0">
                <a:cs typeface="Calibri"/>
              </a:rPr>
              <a:t>Mrs. Cushman ELA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9CC4-3CB5-457F-A593-DEBDE3D1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892D8-17D3-43A0-9A31-C4F75CB53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To slowly decline</a:t>
            </a:r>
          </a:p>
          <a:p>
            <a:r>
              <a:rPr lang="en-US" sz="2800" dirty="0"/>
              <a:t>Fall into ruin</a:t>
            </a:r>
          </a:p>
          <a:p>
            <a:r>
              <a:rPr lang="en-US" sz="2800" dirty="0"/>
              <a:t>The slow decline of something; a wearing away</a:t>
            </a:r>
          </a:p>
          <a:p>
            <a:endParaRPr lang="en-US" sz="2800" dirty="0"/>
          </a:p>
          <a:p>
            <a:r>
              <a:rPr lang="en-US" sz="2800" dirty="0"/>
              <a:t>The salt water caused the dock to decay.</a:t>
            </a:r>
          </a:p>
          <a:p>
            <a:r>
              <a:rPr lang="en-US" sz="2800" dirty="0"/>
              <a:t>Go to the dentist twice a year to try to avoid tooth decay.</a:t>
            </a:r>
          </a:p>
        </p:txBody>
      </p:sp>
      <p:pic>
        <p:nvPicPr>
          <p:cNvPr id="4" name="Picture 4" descr="A close up of a coin&#10;&#10;Description generated with very high confidence">
            <a:extLst>
              <a:ext uri="{FF2B5EF4-FFF2-40B4-BE49-F238E27FC236}">
                <a16:creationId xmlns:a16="http://schemas.microsoft.com/office/drawing/2014/main" id="{645E2412-7CE7-4BDD-87C4-B07EF88FE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5858" y="1862354"/>
            <a:ext cx="4448013" cy="937699"/>
          </a:xfrm>
          <a:prstGeom prst="rect">
            <a:avLst/>
          </a:prstGeom>
        </p:spPr>
      </p:pic>
      <p:pic>
        <p:nvPicPr>
          <p:cNvPr id="8" name="Picture 8" descr="A picture containing animal, mollusk, invertebrate, cake&#10;&#10;Description generated with very high confidence">
            <a:extLst>
              <a:ext uri="{FF2B5EF4-FFF2-40B4-BE49-F238E27FC236}">
                <a16:creationId xmlns:a16="http://schemas.microsoft.com/office/drawing/2014/main" id="{BB93E3EE-41EF-4444-800C-C02D9AF99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0334" y="2810014"/>
            <a:ext cx="1905434" cy="39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3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33D5-A2B9-44CE-9F1F-BE6C186E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disturb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66B86-6C1B-4613-B29E-D39F734B5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To make upset or uneasy</a:t>
            </a:r>
          </a:p>
          <a:p>
            <a:endParaRPr lang="en-US" sz="3200" dirty="0"/>
          </a:p>
          <a:p>
            <a:r>
              <a:rPr lang="en-US" sz="3200" dirty="0"/>
              <a:t>We tried not to disturb their sleep.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2BCB45-D19A-423B-82BA-20C886A0F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536" y="792417"/>
            <a:ext cx="2743200" cy="3878317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18E07B1-E1AD-47B9-8052-92BFFE79E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807" y="5347536"/>
            <a:ext cx="2536555" cy="19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067E-86F9-4280-ABFD-7A0AF2D1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C931E-02ED-4210-80CA-859C173F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Very old</a:t>
            </a:r>
          </a:p>
          <a:p>
            <a:r>
              <a:rPr lang="en-US" sz="2800" dirty="0"/>
              <a:t>Early in history</a:t>
            </a:r>
          </a:p>
          <a:p>
            <a:endParaRPr lang="en-US" sz="2800" dirty="0"/>
          </a:p>
          <a:p>
            <a:r>
              <a:rPr lang="en-US" sz="2800" dirty="0"/>
              <a:t>The fossil remains are ancient.</a:t>
            </a:r>
          </a:p>
          <a:p>
            <a:endParaRPr lang="en-US" sz="2800" dirty="0"/>
          </a:p>
        </p:txBody>
      </p:sp>
      <p:pic>
        <p:nvPicPr>
          <p:cNvPr id="4" name="Picture 4" descr="A lizard on a rock&#10;&#10;Description generated with very high confidence">
            <a:extLst>
              <a:ext uri="{FF2B5EF4-FFF2-40B4-BE49-F238E27FC236}">
                <a16:creationId xmlns:a16="http://schemas.microsoft.com/office/drawing/2014/main" id="{EFDDEDA3-7D22-4071-855E-D6D707EF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93" y="1526583"/>
            <a:ext cx="2743200" cy="4114800"/>
          </a:xfrm>
          <a:prstGeom prst="rect">
            <a:avLst/>
          </a:prstGeom>
        </p:spPr>
      </p:pic>
      <p:pic>
        <p:nvPicPr>
          <p:cNvPr id="6" name="Picture 6" descr="A vintage photo of a boy&#10;&#10;Description generated with very high confidence">
            <a:extLst>
              <a:ext uri="{FF2B5EF4-FFF2-40B4-BE49-F238E27FC236}">
                <a16:creationId xmlns:a16="http://schemas.microsoft.com/office/drawing/2014/main" id="{6F51D5B8-C3BF-4843-9764-B12CF5D68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80512" y="3250356"/>
            <a:ext cx="203911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7AC9-0696-4EC7-8622-857697CD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AD5A-092B-4B62-A338-111023768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uncover or open to view</a:t>
            </a:r>
          </a:p>
          <a:p>
            <a:r>
              <a:rPr lang="en-US" dirty="0"/>
              <a:t>To make something known</a:t>
            </a:r>
          </a:p>
          <a:p>
            <a:endParaRPr lang="en-US" dirty="0"/>
          </a:p>
          <a:p>
            <a:r>
              <a:rPr lang="en-US" dirty="0"/>
              <a:t>I promise not to expose their secret.</a:t>
            </a:r>
          </a:p>
        </p:txBody>
      </p:sp>
      <p:pic>
        <p:nvPicPr>
          <p:cNvPr id="8" name="Picture 8" descr="A window with water on the beach&#10;&#10;Description generated with very high confidence">
            <a:extLst>
              <a:ext uri="{FF2B5EF4-FFF2-40B4-BE49-F238E27FC236}">
                <a16:creationId xmlns:a16="http://schemas.microsoft.com/office/drawing/2014/main" id="{3C006095-7DA0-4A6C-AD66-AB3D44FD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909" y="1197198"/>
            <a:ext cx="2743200" cy="2422993"/>
          </a:xfrm>
          <a:prstGeom prst="rect">
            <a:avLst/>
          </a:prstGeom>
        </p:spPr>
      </p:pic>
      <p:pic>
        <p:nvPicPr>
          <p:cNvPr id="10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29633F8-6A68-430A-892B-4A855C124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8992" y="4121258"/>
            <a:ext cx="2733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C1FB-0938-491B-8044-0A188C94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079A-90AD-49B5-8641-4F90B7216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carry out a task</a:t>
            </a:r>
          </a:p>
          <a:p>
            <a:r>
              <a:rPr lang="en-US"/>
              <a:t>To act or entertain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The couple was asked to perform the play on Wednesday.   </a:t>
            </a:r>
            <a:endParaRPr lang="en-US" dirty="0"/>
          </a:p>
        </p:txBody>
      </p:sp>
      <p:pic>
        <p:nvPicPr>
          <p:cNvPr id="4" name="Picture 4" descr="A group of people standing in a field&#10;&#10;Description generated with very high confidence">
            <a:extLst>
              <a:ext uri="{FF2B5EF4-FFF2-40B4-BE49-F238E27FC236}">
                <a16:creationId xmlns:a16="http://schemas.microsoft.com/office/drawing/2014/main" id="{6A33F4A6-3B46-45C5-A711-9DBB4C37E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94908" y="1776352"/>
            <a:ext cx="2743200" cy="18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8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3310-BAB3-4759-9BEC-DDEF200A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C7CC-D0EF-4495-BA6E-CB01E700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Far removed in distance or time</a:t>
            </a:r>
          </a:p>
          <a:p>
            <a:r>
              <a:rPr lang="en-US"/>
              <a:t>Our of the way</a:t>
            </a:r>
            <a:endParaRPr lang="en-US" dirty="0"/>
          </a:p>
          <a:p>
            <a:r>
              <a:rPr lang="en-US"/>
              <a:t>Unlikely very slight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We drove to a remote cabin in the woods.</a:t>
            </a:r>
            <a:endParaRPr lang="en-US" dirty="0"/>
          </a:p>
        </p:txBody>
      </p:sp>
      <p:pic>
        <p:nvPicPr>
          <p:cNvPr id="4" name="Picture 4" descr="A bench next to a forest&#10;&#10;Description generated with high confidence">
            <a:extLst>
              <a:ext uri="{FF2B5EF4-FFF2-40B4-BE49-F238E27FC236}">
                <a16:creationId xmlns:a16="http://schemas.microsoft.com/office/drawing/2014/main" id="{5905BF5C-303D-45B6-85C0-5E8756F5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011" y="2011712"/>
            <a:ext cx="4202622" cy="23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3D1F-C458-407E-8980-A4FCB162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C2C5-2C8D-4219-9913-E60A50587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Lacking courage or confidence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I was too </a:t>
            </a:r>
            <a:r>
              <a:rPr lang="en-US" b="1" u="sng"/>
              <a:t>timid</a:t>
            </a:r>
            <a:r>
              <a:rPr lang="en-US"/>
              <a:t> to talk to the new teacher.  </a:t>
            </a:r>
            <a:endParaRPr lang="en-US" dirty="0"/>
          </a:p>
        </p:txBody>
      </p:sp>
      <p:pic>
        <p:nvPicPr>
          <p:cNvPr id="4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BAC3370-F1A7-4C3E-BF85-51FCE229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09457" y="1003434"/>
            <a:ext cx="2276475" cy="2009775"/>
          </a:xfrm>
          <a:prstGeom prst="rect">
            <a:avLst/>
          </a:prstGeom>
        </p:spPr>
      </p:pic>
      <p:pic>
        <p:nvPicPr>
          <p:cNvPr id="8" name="Picture 8" descr="A drawing of a face&#10;&#10;Description generated with high confidence">
            <a:extLst>
              <a:ext uri="{FF2B5EF4-FFF2-40B4-BE49-F238E27FC236}">
                <a16:creationId xmlns:a16="http://schemas.microsoft.com/office/drawing/2014/main" id="{94C98988-92D1-40FF-950A-C2D24F28A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53673" y="3044771"/>
            <a:ext cx="1343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B8DF-C209-4CED-8E3C-4B37C6A0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6469-6316-4EBD-9A44-F422222A4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usual weather conditions of a place</a:t>
            </a:r>
          </a:p>
          <a:p>
            <a:endParaRPr lang="en-US" sz="2800" dirty="0"/>
          </a:p>
          <a:p>
            <a:r>
              <a:rPr lang="en-US" sz="2800" dirty="0"/>
              <a:t>I don't like that moist, hot climate.</a:t>
            </a: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1FBA465B-92E2-498B-9FF4-04058D656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0163" y="4297938"/>
            <a:ext cx="2743200" cy="164592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CE62545-F5A8-4ACB-9A57-43B75D06E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68705" y="3406560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AD8D-AFBD-47AE-945A-B6E3E22B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AA0B-A35D-4A36-A89B-F03063BD0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To hold on firmly</a:t>
            </a:r>
          </a:p>
          <a:p>
            <a:r>
              <a:rPr lang="en-US" sz="2800" dirty="0"/>
              <a:t>To have a strong attachment to or feeling for something or someone</a:t>
            </a:r>
          </a:p>
          <a:p>
            <a:endParaRPr lang="en-US" sz="2800" dirty="0"/>
          </a:p>
          <a:p>
            <a:r>
              <a:rPr lang="en-US" sz="2800" dirty="0"/>
              <a:t>As a child, I used to cling to my mother.</a:t>
            </a:r>
          </a:p>
          <a:p>
            <a:endParaRPr lang="en-US" dirty="0"/>
          </a:p>
        </p:txBody>
      </p:sp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77C4C0F9-4CBA-4665-A494-06A4AF2D1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0773" y="1495188"/>
            <a:ext cx="2743200" cy="18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D908-C41F-43A3-BA7E-045DD09E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82A1-4104-4CC8-A355-3A653890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common practice</a:t>
            </a:r>
          </a:p>
          <a:p>
            <a:r>
              <a:rPr lang="en-US" sz="2800" dirty="0"/>
              <a:t>The way people do things year after year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Eating turkey and stuffing is a custom celebrated by many people on Thanksgiving.   </a:t>
            </a:r>
          </a:p>
        </p:txBody>
      </p:sp>
      <p:pic>
        <p:nvPicPr>
          <p:cNvPr id="4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15AE0B52-7D49-485D-A509-8E359F529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0926" y="703623"/>
            <a:ext cx="2743199" cy="1653669"/>
          </a:xfrm>
          <a:prstGeom prst="rect">
            <a:avLst/>
          </a:prstGeom>
        </p:spPr>
      </p:pic>
      <p:pic>
        <p:nvPicPr>
          <p:cNvPr id="5" name="Picture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76BFA4A2-A8F7-487E-88B3-08B75EA2B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36976" y="2559287"/>
            <a:ext cx="27432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5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Unit 8 Vocabulary</vt:lpstr>
      <vt:lpstr>ancient</vt:lpstr>
      <vt:lpstr>expose</vt:lpstr>
      <vt:lpstr>perform</vt:lpstr>
      <vt:lpstr>remote</vt:lpstr>
      <vt:lpstr>timid</vt:lpstr>
      <vt:lpstr>climate</vt:lpstr>
      <vt:lpstr>cling</vt:lpstr>
      <vt:lpstr>custom</vt:lpstr>
      <vt:lpstr>decay</vt:lpstr>
      <vt:lpstr>disturb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226</cp:revision>
  <dcterms:created xsi:type="dcterms:W3CDTF">2013-07-15T20:26:40Z</dcterms:created>
  <dcterms:modified xsi:type="dcterms:W3CDTF">2018-12-10T11:31:17Z</dcterms:modified>
</cp:coreProperties>
</file>